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68A3D-B2E1-4177-881E-3CA27E3B36AE}" v="4" dt="2021-04-20T17:43:36.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7B3ABF9F-907F-B000-DC61-C5A33C60FAAC}"/>
    <pc:docChg chg="modSld">
      <pc:chgData name="Simons, Zach" userId="S::zach.simons@kimley-horn.com::3a5217f5-eaac-4f0f-b23c-aa59983becee" providerId="AD" clId="Web-{7B3ABF9F-907F-B000-DC61-C5A33C60FAAC}" dt="2021-04-17T20:25:34.630" v="282"/>
      <pc:docMkLst>
        <pc:docMk/>
      </pc:docMkLst>
      <pc:sldChg chg="delSp modSp modNotes">
        <pc:chgData name="Simons, Zach" userId="S::zach.simons@kimley-horn.com::3a5217f5-eaac-4f0f-b23c-aa59983becee" providerId="AD" clId="Web-{7B3ABF9F-907F-B000-DC61-C5A33C60FAAC}" dt="2021-04-17T20:20:19.067" v="36"/>
        <pc:sldMkLst>
          <pc:docMk/>
          <pc:sldMk cId="3309063412" sldId="503"/>
        </pc:sldMkLst>
        <pc:spChg chg="del">
          <ac:chgData name="Simons, Zach" userId="S::zach.simons@kimley-horn.com::3a5217f5-eaac-4f0f-b23c-aa59983becee" providerId="AD" clId="Web-{7B3ABF9F-907F-B000-DC61-C5A33C60FAAC}" dt="2021-04-17T20:20:05.332" v="34"/>
          <ac:spMkLst>
            <pc:docMk/>
            <pc:sldMk cId="3309063412" sldId="503"/>
            <ac:spMk id="6" creationId="{7027257B-4FDA-4D5E-B242-50F7A10EADD1}"/>
          </ac:spMkLst>
        </pc:spChg>
        <pc:graphicFrameChg chg="mod modGraphic">
          <ac:chgData name="Simons, Zach" userId="S::zach.simons@kimley-horn.com::3a5217f5-eaac-4f0f-b23c-aa59983becee" providerId="AD" clId="Web-{7B3ABF9F-907F-B000-DC61-C5A33C60FAAC}" dt="2021-04-17T20:19:58.582" v="32" actId="107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7B3ABF9F-907F-B000-DC61-C5A33C60FAAC}" dt="2021-04-17T20:20:02.301" v="33"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7B3ABF9F-907F-B000-DC61-C5A33C60FAAC}" dt="2021-04-17T20:22:08.354" v="106" actId="1076"/>
        <pc:sldMkLst>
          <pc:docMk/>
          <pc:sldMk cId="4020193246" sldId="504"/>
        </pc:sldMkLst>
        <pc:spChg chg="del">
          <ac:chgData name="Simons, Zach" userId="S::zach.simons@kimley-horn.com::3a5217f5-eaac-4f0f-b23c-aa59983becee" providerId="AD" clId="Web-{7B3ABF9F-907F-B000-DC61-C5A33C60FAAC}" dt="2021-04-17T20:20:28.693" v="38"/>
          <ac:spMkLst>
            <pc:docMk/>
            <pc:sldMk cId="4020193246" sldId="504"/>
            <ac:spMk id="13" creationId="{7C7FFC2C-F58B-47EB-A1E1-BAECCAC1B2D6}"/>
          </ac:spMkLst>
        </pc:spChg>
        <pc:graphicFrameChg chg="mod modGraphic">
          <ac:chgData name="Simons, Zach" userId="S::zach.simons@kimley-horn.com::3a5217f5-eaac-4f0f-b23c-aa59983becee" providerId="AD" clId="Web-{7B3ABF9F-907F-B000-DC61-C5A33C60FAAC}" dt="2021-04-17T20:22:08.354" v="106" actId="107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7B3ABF9F-907F-B000-DC61-C5A33C60FAAC}" dt="2021-04-17T20:22:08.338" v="105"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7B3ABF9F-907F-B000-DC61-C5A33C60FAAC}" dt="2021-04-17T20:23:51.719" v="197"/>
        <pc:sldMkLst>
          <pc:docMk/>
          <pc:sldMk cId="902281997" sldId="505"/>
        </pc:sldMkLst>
        <pc:spChg chg="del">
          <ac:chgData name="Simons, Zach" userId="S::zach.simons@kimley-horn.com::3a5217f5-eaac-4f0f-b23c-aa59983becee" providerId="AD" clId="Web-{7B3ABF9F-907F-B000-DC61-C5A33C60FAAC}" dt="2021-04-17T20:22:42.762" v="128"/>
          <ac:spMkLst>
            <pc:docMk/>
            <pc:sldMk cId="902281997" sldId="505"/>
            <ac:spMk id="12" creationId="{EDA7E727-9C9E-4D55-9990-8176FBF51CA0}"/>
          </ac:spMkLst>
        </pc:spChg>
        <pc:graphicFrameChg chg="mod modGraphic">
          <ac:chgData name="Simons, Zach" userId="S::zach.simons@kimley-horn.com::3a5217f5-eaac-4f0f-b23c-aa59983becee" providerId="AD" clId="Web-{7B3ABF9F-907F-B000-DC61-C5A33C60FAAC}" dt="2021-04-17T20:23:25.655" v="186"/>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7B3ABF9F-907F-B000-DC61-C5A33C60FAAC}" dt="2021-04-17T20:22:48.919" v="129"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7B3ABF9F-907F-B000-DC61-C5A33C60FAAC}" dt="2021-04-17T20:25:34.630" v="282"/>
        <pc:sldMkLst>
          <pc:docMk/>
          <pc:sldMk cId="4219494486" sldId="506"/>
        </pc:sldMkLst>
        <pc:spChg chg="del">
          <ac:chgData name="Simons, Zach" userId="S::zach.simons@kimley-horn.com::3a5217f5-eaac-4f0f-b23c-aa59983becee" providerId="AD" clId="Web-{7B3ABF9F-907F-B000-DC61-C5A33C60FAAC}" dt="2021-04-17T20:24:17.189" v="217"/>
          <ac:spMkLst>
            <pc:docMk/>
            <pc:sldMk cId="4219494486" sldId="506"/>
            <ac:spMk id="12" creationId="{7F681DB6-4BFB-441E-BB96-7BED17AB88F6}"/>
          </ac:spMkLst>
        </pc:spChg>
        <pc:graphicFrameChg chg="mod modGraphic">
          <ac:chgData name="Simons, Zach" userId="S::zach.simons@kimley-horn.com::3a5217f5-eaac-4f0f-b23c-aa59983becee" providerId="AD" clId="Web-{7B3ABF9F-907F-B000-DC61-C5A33C60FAAC}" dt="2021-04-17T20:25:21.302" v="275"/>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7B3ABF9F-907F-B000-DC61-C5A33C60FAAC}" dt="2021-04-17T20:24:24.330" v="219" actId="1076"/>
          <ac:picMkLst>
            <pc:docMk/>
            <pc:sldMk cId="4219494486" sldId="506"/>
            <ac:picMk id="7" creationId="{0FC59644-6B21-4290-9F72-449230ADAF0C}"/>
          </ac:picMkLst>
        </pc:picChg>
      </pc:sldChg>
    </pc:docChg>
  </pc:docChgLst>
  <pc:docChgLst>
    <pc:chgData name="Beem, Corinn" userId="c940195d-46ad-491a-b089-963483842aae" providerId="ADAL" clId="{339E330B-5420-4661-93FC-7B20ABE8F7B2}"/>
    <pc:docChg chg="delSld modSld">
      <pc:chgData name="Beem, Corinn" userId="c940195d-46ad-491a-b089-963483842aae" providerId="ADAL" clId="{339E330B-5420-4661-93FC-7B20ABE8F7B2}" dt="2021-04-12T20:19:22.396" v="62" actId="14826"/>
      <pc:docMkLst>
        <pc:docMk/>
      </pc:docMkLst>
      <pc:sldChg chg="modSp modNotesTx">
        <pc:chgData name="Beem, Corinn" userId="c940195d-46ad-491a-b089-963483842aae" providerId="ADAL" clId="{339E330B-5420-4661-93FC-7B20ABE8F7B2}" dt="2021-04-12T20:16:40.045" v="6" actId="20577"/>
        <pc:sldMkLst>
          <pc:docMk/>
          <pc:sldMk cId="3309063412" sldId="503"/>
        </pc:sldMkLst>
        <pc:spChg chg="mod">
          <ac:chgData name="Beem, Corinn" userId="c940195d-46ad-491a-b089-963483842aae" providerId="ADAL" clId="{339E330B-5420-4661-93FC-7B20ABE8F7B2}" dt="2021-04-12T20:16:31.263" v="4"/>
          <ac:spMkLst>
            <pc:docMk/>
            <pc:sldMk cId="3309063412" sldId="503"/>
            <ac:spMk id="2" creationId="{B6B9F291-16BF-4C3F-83DE-B220C1AF1282}"/>
          </ac:spMkLst>
        </pc:spChg>
      </pc:sldChg>
      <pc:sldChg chg="modSp modNotesTx">
        <pc:chgData name="Beem, Corinn" userId="c940195d-46ad-491a-b089-963483842aae" providerId="ADAL" clId="{339E330B-5420-4661-93FC-7B20ABE8F7B2}" dt="2021-04-12T20:16:46.397" v="8" actId="20577"/>
        <pc:sldMkLst>
          <pc:docMk/>
          <pc:sldMk cId="4020193246" sldId="504"/>
        </pc:sldMkLst>
        <pc:spChg chg="mod">
          <ac:chgData name="Beem, Corinn" userId="c940195d-46ad-491a-b089-963483842aae" providerId="ADAL" clId="{339E330B-5420-4661-93FC-7B20ABE8F7B2}" dt="2021-04-12T20:16:43.607" v="7"/>
          <ac:spMkLst>
            <pc:docMk/>
            <pc:sldMk cId="4020193246" sldId="504"/>
            <ac:spMk id="2" creationId="{B6B9F291-16BF-4C3F-83DE-B220C1AF1282}"/>
          </ac:spMkLst>
        </pc:spChg>
      </pc:sldChg>
      <pc:sldChg chg="modSp modNotesTx">
        <pc:chgData name="Beem, Corinn" userId="c940195d-46ad-491a-b089-963483842aae" providerId="ADAL" clId="{339E330B-5420-4661-93FC-7B20ABE8F7B2}" dt="2021-04-12T20:16:53.022" v="10" actId="6549"/>
        <pc:sldMkLst>
          <pc:docMk/>
          <pc:sldMk cId="902281997" sldId="505"/>
        </pc:sldMkLst>
        <pc:spChg chg="mod">
          <ac:chgData name="Beem, Corinn" userId="c940195d-46ad-491a-b089-963483842aae" providerId="ADAL" clId="{339E330B-5420-4661-93FC-7B20ABE8F7B2}" dt="2021-04-12T20:16:48.830" v="9"/>
          <ac:spMkLst>
            <pc:docMk/>
            <pc:sldMk cId="902281997" sldId="505"/>
            <ac:spMk id="2" creationId="{B6B9F291-16BF-4C3F-83DE-B220C1AF1282}"/>
          </ac:spMkLst>
        </pc:spChg>
      </pc:sldChg>
      <pc:sldChg chg="modSp modNotesTx">
        <pc:chgData name="Beem, Corinn" userId="c940195d-46ad-491a-b089-963483842aae" providerId="ADAL" clId="{339E330B-5420-4661-93FC-7B20ABE8F7B2}" dt="2021-04-12T20:17:39.538" v="21"/>
        <pc:sldMkLst>
          <pc:docMk/>
          <pc:sldMk cId="4219494486" sldId="506"/>
        </pc:sldMkLst>
        <pc:spChg chg="mod">
          <ac:chgData name="Beem, Corinn" userId="c940195d-46ad-491a-b089-963483842aae" providerId="ADAL" clId="{339E330B-5420-4661-93FC-7B20ABE8F7B2}" dt="2021-04-12T20:17:39.538" v="21"/>
          <ac:spMkLst>
            <pc:docMk/>
            <pc:sldMk cId="4219494486" sldId="506"/>
            <ac:spMk id="2" creationId="{B6B9F291-16BF-4C3F-83DE-B220C1AF1282}"/>
          </ac:spMkLst>
        </pc:spChg>
      </pc:sldChg>
      <pc:sldChg chg="modSp mod">
        <pc:chgData name="Beem, Corinn" userId="c940195d-46ad-491a-b089-963483842aae" providerId="ADAL" clId="{339E330B-5420-4661-93FC-7B20ABE8F7B2}" dt="2021-04-12T20:17:10.042" v="16" actId="20577"/>
        <pc:sldMkLst>
          <pc:docMk/>
          <pc:sldMk cId="3544745729" sldId="511"/>
        </pc:sldMkLst>
        <pc:spChg chg="mod">
          <ac:chgData name="Beem, Corinn" userId="c940195d-46ad-491a-b089-963483842aae" providerId="ADAL" clId="{339E330B-5420-4661-93FC-7B20ABE8F7B2}" dt="2021-04-12T20:17:10.042" v="16" actId="20577"/>
          <ac:spMkLst>
            <pc:docMk/>
            <pc:sldMk cId="3544745729" sldId="511"/>
            <ac:spMk id="5" creationId="{3E532E98-B6B5-4ACC-BAF8-6B4F7E7C68E3}"/>
          </ac:spMkLst>
        </pc:spChg>
      </pc:sldChg>
      <pc:sldChg chg="modSp mod">
        <pc:chgData name="Beem, Corinn" userId="c940195d-46ad-491a-b089-963483842aae" providerId="ADAL" clId="{339E330B-5420-4661-93FC-7B20ABE8F7B2}" dt="2021-04-12T20:17:18.865" v="20" actId="20577"/>
        <pc:sldMkLst>
          <pc:docMk/>
          <pc:sldMk cId="4189796286" sldId="513"/>
        </pc:sldMkLst>
        <pc:spChg chg="mod">
          <ac:chgData name="Beem, Corinn" userId="c940195d-46ad-491a-b089-963483842aae" providerId="ADAL" clId="{339E330B-5420-4661-93FC-7B20ABE8F7B2}" dt="2021-04-12T20:17:18.865" v="20" actId="20577"/>
          <ac:spMkLst>
            <pc:docMk/>
            <pc:sldMk cId="4189796286" sldId="513"/>
            <ac:spMk id="6" creationId="{7ADE84E5-34FE-4C41-9602-1621F6B66961}"/>
          </ac:spMkLst>
        </pc:spChg>
      </pc:sldChg>
      <pc:sldChg chg="modSp">
        <pc:chgData name="Beem, Corinn" userId="c940195d-46ad-491a-b089-963483842aae" providerId="ADAL" clId="{339E330B-5420-4661-93FC-7B20ABE8F7B2}" dt="2021-04-12T20:16:08.619" v="0"/>
        <pc:sldMkLst>
          <pc:docMk/>
          <pc:sldMk cId="4291394701" sldId="540"/>
        </pc:sldMkLst>
        <pc:spChg chg="mod">
          <ac:chgData name="Beem, Corinn" userId="c940195d-46ad-491a-b089-963483842aae" providerId="ADAL" clId="{339E330B-5420-4661-93FC-7B20ABE8F7B2}" dt="2021-04-12T20:16:08.619" v="0"/>
          <ac:spMkLst>
            <pc:docMk/>
            <pc:sldMk cId="4291394701" sldId="540"/>
            <ac:spMk id="2" creationId="{D85898C7-A09F-41F6-AAC4-07C7EEEB728B}"/>
          </ac:spMkLst>
        </pc:spChg>
      </pc:sldChg>
      <pc:sldChg chg="modSp mod modNotesTx">
        <pc:chgData name="Beem, Corinn" userId="c940195d-46ad-491a-b089-963483842aae" providerId="ADAL" clId="{339E330B-5420-4661-93FC-7B20ABE8F7B2}" dt="2021-04-12T20:18:41.533" v="60" actId="20577"/>
        <pc:sldMkLst>
          <pc:docMk/>
          <pc:sldMk cId="1503661817" sldId="558"/>
        </pc:sldMkLst>
        <pc:spChg chg="mod">
          <ac:chgData name="Beem, Corinn" userId="c940195d-46ad-491a-b089-963483842aae" providerId="ADAL" clId="{339E330B-5420-4661-93FC-7B20ABE8F7B2}" dt="2021-04-12T20:16:15.658" v="2" actId="20577"/>
          <ac:spMkLst>
            <pc:docMk/>
            <pc:sldMk cId="1503661817" sldId="558"/>
            <ac:spMk id="2" creationId="{D4A1F4AB-06D3-41C7-A09F-523B103E846F}"/>
          </ac:spMkLst>
        </pc:spChg>
        <pc:spChg chg="mod">
          <ac:chgData name="Beem, Corinn" userId="c940195d-46ad-491a-b089-963483842aae" providerId="ADAL" clId="{339E330B-5420-4661-93FC-7B20ABE8F7B2}" dt="2021-04-12T20:18:15.901" v="27" actId="6549"/>
          <ac:spMkLst>
            <pc:docMk/>
            <pc:sldMk cId="1503661817" sldId="558"/>
            <ac:spMk id="37" creationId="{D75644BC-53EB-4AF2-A3A5-26E88A22BB8C}"/>
          </ac:spMkLst>
        </pc:spChg>
        <pc:spChg chg="mod">
          <ac:chgData name="Beem, Corinn" userId="c940195d-46ad-491a-b089-963483842aae" providerId="ADAL" clId="{339E330B-5420-4661-93FC-7B20ABE8F7B2}" dt="2021-04-12T20:18:18.729" v="31" actId="6549"/>
          <ac:spMkLst>
            <pc:docMk/>
            <pc:sldMk cId="1503661817" sldId="558"/>
            <ac:spMk id="38" creationId="{5A6BADBE-CE4A-4C98-A48D-9DBDD1BE71D5}"/>
          </ac:spMkLst>
        </pc:spChg>
        <pc:spChg chg="mod">
          <ac:chgData name="Beem, Corinn" userId="c940195d-46ad-491a-b089-963483842aae" providerId="ADAL" clId="{339E330B-5420-4661-93FC-7B20ABE8F7B2}" dt="2021-04-12T20:18:21.228" v="35" actId="6549"/>
          <ac:spMkLst>
            <pc:docMk/>
            <pc:sldMk cId="1503661817" sldId="558"/>
            <ac:spMk id="39" creationId="{5249E791-5DF4-48F1-B804-0AF87B3ED6B2}"/>
          </ac:spMkLst>
        </pc:spChg>
        <pc:spChg chg="mod">
          <ac:chgData name="Beem, Corinn" userId="c940195d-46ad-491a-b089-963483842aae" providerId="ADAL" clId="{339E330B-5420-4661-93FC-7B20ABE8F7B2}" dt="2021-04-12T20:18:23.840" v="37" actId="20577"/>
          <ac:spMkLst>
            <pc:docMk/>
            <pc:sldMk cId="1503661817" sldId="558"/>
            <ac:spMk id="40" creationId="{BABD2D6F-67C6-428E-9B6E-575730D25AB1}"/>
          </ac:spMkLst>
        </pc:spChg>
      </pc:sldChg>
      <pc:sldChg chg="addSp modSp mod">
        <pc:chgData name="Beem, Corinn" userId="c940195d-46ad-491a-b089-963483842aae" providerId="ADAL" clId="{339E330B-5420-4661-93FC-7B20ABE8F7B2}" dt="2021-04-12T20:19:22.396" v="62" actId="14826"/>
        <pc:sldMkLst>
          <pc:docMk/>
          <pc:sldMk cId="2489502936" sldId="559"/>
        </pc:sldMkLst>
        <pc:spChg chg="mod">
          <ac:chgData name="Beem, Corinn" userId="c940195d-46ad-491a-b089-963483842aae" providerId="ADAL" clId="{339E330B-5420-4661-93FC-7B20ABE8F7B2}" dt="2021-04-12T20:17:51.978" v="23" actId="20577"/>
          <ac:spMkLst>
            <pc:docMk/>
            <pc:sldMk cId="2489502936" sldId="559"/>
            <ac:spMk id="2" creationId="{D4A1F4AB-06D3-41C7-A09F-523B103E846F}"/>
          </ac:spMkLst>
        </pc:spChg>
        <pc:picChg chg="add mod">
          <ac:chgData name="Beem, Corinn" userId="c940195d-46ad-491a-b089-963483842aae" providerId="ADAL" clId="{339E330B-5420-4661-93FC-7B20ABE8F7B2}" dt="2021-04-12T20:19:22.396" v="62" actId="14826"/>
          <ac:picMkLst>
            <pc:docMk/>
            <pc:sldMk cId="2489502936" sldId="559"/>
            <ac:picMk id="3" creationId="{CA2636D7-B0E0-44DA-91AF-DBFF2B89E9D7}"/>
          </ac:picMkLst>
        </pc:picChg>
      </pc:sldChg>
      <pc:sldChg chg="del">
        <pc:chgData name="Beem, Corinn" userId="c940195d-46ad-491a-b089-963483842aae" providerId="ADAL" clId="{339E330B-5420-4661-93FC-7B20ABE8F7B2}" dt="2021-04-12T20:18:06.740" v="24" actId="47"/>
        <pc:sldMkLst>
          <pc:docMk/>
          <pc:sldMk cId="597215285" sldId="561"/>
        </pc:sldMkLst>
      </pc:sldChg>
    </pc:docChg>
  </pc:docChgLst>
  <pc:docChgLst>
    <pc:chgData name="Filaroski, Taylor" userId="808e8b38-dcd7-4790-8255-e9ab0a59a131" providerId="ADAL" clId="{15868A3D-B2E1-4177-881E-3CA27E3B36AE}"/>
    <pc:docChg chg="modSld">
      <pc:chgData name="Filaroski, Taylor" userId="808e8b38-dcd7-4790-8255-e9ab0a59a131" providerId="ADAL" clId="{15868A3D-B2E1-4177-881E-3CA27E3B36AE}" dt="2021-04-20T17:43:52.192" v="51" actId="20577"/>
      <pc:docMkLst>
        <pc:docMk/>
      </pc:docMkLst>
      <pc:sldChg chg="modSp mod">
        <pc:chgData name="Filaroski, Taylor" userId="808e8b38-dcd7-4790-8255-e9ab0a59a131" providerId="ADAL" clId="{15868A3D-B2E1-4177-881E-3CA27E3B36AE}" dt="2021-04-20T17:43:07.782" v="15" actId="20577"/>
        <pc:sldMkLst>
          <pc:docMk/>
          <pc:sldMk cId="4020193246" sldId="504"/>
        </pc:sldMkLst>
        <pc:graphicFrameChg chg="modGraphic">
          <ac:chgData name="Filaroski, Taylor" userId="808e8b38-dcd7-4790-8255-e9ab0a59a131" providerId="ADAL" clId="{15868A3D-B2E1-4177-881E-3CA27E3B36AE}" dt="2021-04-20T17:43:07.782" v="15"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15868A3D-B2E1-4177-881E-3CA27E3B36AE}" dt="2021-04-20T17:43:26.710" v="30" actId="20577"/>
        <pc:sldMkLst>
          <pc:docMk/>
          <pc:sldMk cId="902281997" sldId="505"/>
        </pc:sldMkLst>
        <pc:graphicFrameChg chg="modGraphic">
          <ac:chgData name="Filaroski, Taylor" userId="808e8b38-dcd7-4790-8255-e9ab0a59a131" providerId="ADAL" clId="{15868A3D-B2E1-4177-881E-3CA27E3B36AE}" dt="2021-04-20T17:43:26.710" v="30"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15868A3D-B2E1-4177-881E-3CA27E3B36AE}" dt="2021-04-20T17:43:52.192" v="51" actId="20577"/>
        <pc:sldMkLst>
          <pc:docMk/>
          <pc:sldMk cId="4219494486" sldId="506"/>
        </pc:sldMkLst>
        <pc:graphicFrameChg chg="modGraphic">
          <ac:chgData name="Filaroski, Taylor" userId="808e8b38-dcd7-4790-8255-e9ab0a59a131" providerId="ADAL" clId="{15868A3D-B2E1-4177-881E-3CA27E3B36AE}" dt="2021-04-20T17:43:52.192" v="51" actId="20577"/>
          <ac:graphicFrameMkLst>
            <pc:docMk/>
            <pc:sldMk cId="4219494486" sldId="506"/>
            <ac:graphicFrameMk id="11" creationId="{88A98626-2E13-4D69-8063-8BDF69CCE72D}"/>
          </ac:graphicFrameMkLst>
        </pc:graphicFrameChg>
      </pc:sldChg>
      <pc:sldChg chg="modSp mod modNotesTx">
        <pc:chgData name="Filaroski, Taylor" userId="808e8b38-dcd7-4790-8255-e9ab0a59a131" providerId="ADAL" clId="{15868A3D-B2E1-4177-881E-3CA27E3B36AE}" dt="2021-04-20T17:42:04.477" v="11" actId="20577"/>
        <pc:sldMkLst>
          <pc:docMk/>
          <pc:sldMk cId="1315159800" sldId="562"/>
        </pc:sldMkLst>
        <pc:spChg chg="mod">
          <ac:chgData name="Filaroski, Taylor" userId="808e8b38-dcd7-4790-8255-e9ab0a59a131" providerId="ADAL" clId="{15868A3D-B2E1-4177-881E-3CA27E3B36AE}" dt="2021-04-20T17:41:46.424"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Franklin County Airport created 33 jobs earning $1.5 million in payroll, contributed $2.1 million in value added, and generated a total economic output of $4.0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Franklin County Airport. As this slide shows, Franklin County Airport supports 33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Franklin County Airport generates $1.5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Franklin County Airport contributes $2.1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Franklin County Airport contributes $4 million in business revenue generated by on-airport activity and visitor spending. This metric encompasses payroll and valued added and thus represents the total economic output of Franklin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Franklin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Franklin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Franklin County Airport Is </a:t>
            </a:r>
            <a:br>
              <a:rPr lang="en-US" dirty="0"/>
            </a:br>
            <a:r>
              <a:rPr lang="en-US" dirty="0"/>
              <a:t>Just Local?</a:t>
            </a:r>
          </a:p>
        </p:txBody>
      </p:sp>
      <p:pic>
        <p:nvPicPr>
          <p:cNvPr id="3" name="Picture 2">
            <a:extLst>
              <a:ext uri="{FF2B5EF4-FFF2-40B4-BE49-F238E27FC236}">
                <a16:creationId xmlns:a16="http://schemas.microsoft.com/office/drawing/2014/main" id="{CA2636D7-B0E0-44DA-91AF-DBFF2B89E9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4844" y="1756467"/>
            <a:ext cx="7462702" cy="489556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Franklin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314086968"/>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19</a:t>
                      </a:r>
                      <a:endParaRPr lang="en-US" sz="1600" b="1" i="0" u="none" strike="noStrike" kern="1200">
                        <a:solidFill>
                          <a:srgbClr val="000000"/>
                        </a:solidFill>
                        <a:effectLs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7 </a:t>
                      </a:r>
                      <a:endParaRPr lang="en-US" sz="1600" b="1" i="0" u="none" strike="noStrike" kern="1200">
                        <a:solidFill>
                          <a:srgbClr val="000000"/>
                        </a:solidFill>
                        <a:effectLs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7 </a:t>
                      </a:r>
                      <a:endParaRPr lang="en-US" sz="1600" b="1" i="0" u="none" strike="noStrike" kern="1200">
                        <a:solidFill>
                          <a:srgbClr val="000000"/>
                        </a:solidFill>
                        <a:effectLs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33</a:t>
                      </a:r>
                      <a:endParaRPr lang="en-US" sz="1600" b="1" i="0" u="none" strike="noStrike" kern="1200">
                        <a:solidFill>
                          <a:srgbClr val="000000"/>
                        </a:solidFill>
                        <a:effectLs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182440489"/>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$815,000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$365,000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$355,000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Franklin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Franklin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207668607"/>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$994,000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$510,000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$607,000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199801949"/>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Franklin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Franklin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UOS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purl.org/dc/elements/1.1/"/>
    <ds:schemaRef ds:uri="http://purl.org/dc/dcmitype/"/>
    <ds:schemaRef ds:uri="b2e1dacc-c954-4408-aa44-64ef90b7ce3a"/>
    <ds:schemaRef ds:uri="52860726-b653-4eba-8fc1-cfbf91000526"/>
    <ds:schemaRef ds:uri="http://schemas.microsoft.com/office/2006/documentManagement/types"/>
    <ds:schemaRef ds:uri="http://schemas.openxmlformats.org/package/2006/metadata/core-properties"/>
    <ds:schemaRef ds:uri="c18e8617-fc0f-4dda-a87a-c0ec120ddf92"/>
    <ds:schemaRef ds:uri="http://schemas.microsoft.com/office/2006/metadata/properti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Franklin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Franklin County Airport Impacts</vt:lpstr>
      <vt:lpstr>Think Franklin County Airport Is  Just Local?</vt:lpstr>
      <vt:lpstr>Franklin County Airport Economic Impacts - Jobs</vt:lpstr>
      <vt:lpstr>Franklin County Airport Economic Impacts – Payroll</vt:lpstr>
      <vt:lpstr>Franklin County Airport Economic Impacts – Value Added</vt:lpstr>
      <vt:lpstr>Franklin County Airport Economic Impacts – Business Revenue </vt:lpstr>
      <vt:lpstr>Tax Analysis</vt:lpstr>
      <vt:lpstr>Statewide Tax Impacts</vt:lpstr>
      <vt:lpstr>Additional  Aviation Benefits</vt:lpstr>
      <vt:lpstr>Case  Studies</vt:lpstr>
      <vt:lpstr>Franklin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58</cp:revision>
  <dcterms:created xsi:type="dcterms:W3CDTF">2021-03-17T12:38:10Z</dcterms:created>
  <dcterms:modified xsi:type="dcterms:W3CDTF">2021-04-20T17:43:57Z</dcterms:modified>
</cp:coreProperties>
</file>